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rels" ContentType="application/vnd.openxmlformats-package.relationships+xml"/>
  <Default Extension="jpeg" ContentType="image/jpeg"/>
  <Default Extension="xml" ContentType="application/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notesSlides/notesSlide7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0"/>
  </p:notesMasterIdLst>
  <p:sldIdLst>
    <p:sldId id="258" r:id="rId2"/>
    <p:sldId id="263" r:id="rId3"/>
    <p:sldId id="265" r:id="rId4"/>
    <p:sldId id="257" r:id="rId5"/>
    <p:sldId id="259" r:id="rId6"/>
    <p:sldId id="260" r:id="rId7"/>
    <p:sldId id="261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CC66"/>
    <a:srgbClr val="00FF00"/>
    <a:srgbClr val="FF0000"/>
    <a:srgbClr val="0080FF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-3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07226-CCE4-B640-A711-5E8731EF7436}" type="datetimeFigureOut">
              <a:rPr lang="en-US" smtClean="0"/>
              <a:pPr/>
              <a:t>12/17/18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30D48-B2A4-EC45-965B-89577E48035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30D48-B2A4-EC45-965B-89577E48035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30D48-B2A4-EC45-965B-89577E48035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30D48-B2A4-EC45-965B-89577E48035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30D48-B2A4-EC45-965B-89577E48035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30D48-B2A4-EC45-965B-89577E48035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30D48-B2A4-EC45-965B-89577E48035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30D48-B2A4-EC45-965B-89577E48035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30D48-B2A4-EC45-965B-89577E48035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6AF5-71B7-CF44-A382-4321947985D2}" type="datetimeFigureOut">
              <a:rPr lang="en-US" smtClean="0"/>
              <a:pPr/>
              <a:t>12/17/18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6177-3318-F440-B954-DEDD224DD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6AF5-71B7-CF44-A382-4321947985D2}" type="datetimeFigureOut">
              <a:rPr lang="en-US" smtClean="0"/>
              <a:pPr/>
              <a:t>12/17/18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6177-3318-F440-B954-DEDD224DD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6AF5-71B7-CF44-A382-4321947985D2}" type="datetimeFigureOut">
              <a:rPr lang="en-US" smtClean="0"/>
              <a:pPr/>
              <a:t>12/17/18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6177-3318-F440-B954-DEDD224DD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6AF5-71B7-CF44-A382-4321947985D2}" type="datetimeFigureOut">
              <a:rPr lang="en-US" smtClean="0"/>
              <a:pPr/>
              <a:t>12/17/18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6177-3318-F440-B954-DEDD224DD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6AF5-71B7-CF44-A382-4321947985D2}" type="datetimeFigureOut">
              <a:rPr lang="en-US" smtClean="0"/>
              <a:pPr/>
              <a:t>12/17/18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6177-3318-F440-B954-DEDD224DD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6AF5-71B7-CF44-A382-4321947985D2}" type="datetimeFigureOut">
              <a:rPr lang="en-US" smtClean="0"/>
              <a:pPr/>
              <a:t>12/17/18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6177-3318-F440-B954-DEDD224DD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6AF5-71B7-CF44-A382-4321947985D2}" type="datetimeFigureOut">
              <a:rPr lang="en-US" smtClean="0"/>
              <a:pPr/>
              <a:t>12/17/18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6177-3318-F440-B954-DEDD224DD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6AF5-71B7-CF44-A382-4321947985D2}" type="datetimeFigureOut">
              <a:rPr lang="en-US" smtClean="0"/>
              <a:pPr/>
              <a:t>12/17/18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6177-3318-F440-B954-DEDD224DD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6AF5-71B7-CF44-A382-4321947985D2}" type="datetimeFigureOut">
              <a:rPr lang="en-US" smtClean="0"/>
              <a:pPr/>
              <a:t>12/17/18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6177-3318-F440-B954-DEDD224DD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6AF5-71B7-CF44-A382-4321947985D2}" type="datetimeFigureOut">
              <a:rPr lang="en-US" smtClean="0"/>
              <a:pPr/>
              <a:t>12/17/18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6177-3318-F440-B954-DEDD224DD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76AF5-71B7-CF44-A382-4321947985D2}" type="datetimeFigureOut">
              <a:rPr lang="en-US" smtClean="0"/>
              <a:pPr/>
              <a:t>12/17/18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96177-3318-F440-B954-DEDD224DD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76AF5-71B7-CF44-A382-4321947985D2}" type="datetimeFigureOut">
              <a:rPr lang="en-US" smtClean="0"/>
              <a:pPr/>
              <a:t>12/17/18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96177-3318-F440-B954-DEDD224DD8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0"/>
            <a:ext cx="9144000" cy="1736914"/>
          </a:xfrm>
          <a:prstGeom prst="rect">
            <a:avLst/>
          </a:prstGeom>
          <a:solidFill>
            <a:schemeClr val="bg1"/>
          </a:solidFill>
          <a:effectLst>
            <a:outerShdw blurRad="40000" dist="50800" dir="498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 flipV="1">
            <a:off x="0" y="0"/>
            <a:ext cx="1851056" cy="6858000"/>
            <a:chOff x="0" y="0"/>
            <a:chExt cx="1851056" cy="6858000"/>
          </a:xfrm>
          <a:effectLst>
            <a:outerShdw blurRad="50800" dist="76200" dir="16200000">
              <a:srgbClr val="000000">
                <a:alpha val="43000"/>
              </a:srgbClr>
            </a:outerShdw>
          </a:effectLst>
        </p:grpSpPr>
        <p:sp>
          <p:nvSpPr>
            <p:cNvPr id="4" name="Rectangle 3"/>
            <p:cNvSpPr/>
            <p:nvPr/>
          </p:nvSpPr>
          <p:spPr>
            <a:xfrm>
              <a:off x="0" y="0"/>
              <a:ext cx="1189024" cy="6858000"/>
            </a:xfrm>
            <a:prstGeom prst="rect">
              <a:avLst/>
            </a:prstGeom>
            <a:solidFill>
              <a:srgbClr val="008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 Same Side Corner Rectangle 5"/>
            <p:cNvSpPr/>
            <p:nvPr/>
          </p:nvSpPr>
          <p:spPr>
            <a:xfrm rot="16200000" flipV="1">
              <a:off x="857259" y="606403"/>
              <a:ext cx="1325562" cy="662032"/>
            </a:xfrm>
            <a:prstGeom prst="round2SameRect">
              <a:avLst/>
            </a:prstGeom>
            <a:solidFill>
              <a:srgbClr val="008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21"/>
          <p:cNvGrpSpPr/>
          <p:nvPr/>
        </p:nvGrpSpPr>
        <p:grpSpPr>
          <a:xfrm flipV="1">
            <a:off x="0" y="0"/>
            <a:ext cx="1851055" cy="6858000"/>
            <a:chOff x="1382727" y="0"/>
            <a:chExt cx="1851055" cy="6858000"/>
          </a:xfrm>
          <a:effectLst>
            <a:outerShdw blurRad="50800" dist="63500" dir="17400000">
              <a:srgbClr val="000000">
                <a:alpha val="43000"/>
              </a:srgbClr>
            </a:outerShdw>
          </a:effectLst>
        </p:grpSpPr>
        <p:sp>
          <p:nvSpPr>
            <p:cNvPr id="20" name="Rectangle 19"/>
            <p:cNvSpPr/>
            <p:nvPr/>
          </p:nvSpPr>
          <p:spPr>
            <a:xfrm>
              <a:off x="1382727" y="0"/>
              <a:ext cx="1189024" cy="6858000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ound Same Side Corner Rectangle 20"/>
            <p:cNvSpPr/>
            <p:nvPr/>
          </p:nvSpPr>
          <p:spPr>
            <a:xfrm rot="16200000" flipV="1">
              <a:off x="2236242" y="5128623"/>
              <a:ext cx="1333048" cy="662032"/>
            </a:xfrm>
            <a:prstGeom prst="round2SameRect">
              <a:avLst/>
            </a:prstGeom>
            <a:solidFill>
              <a:srgbClr val="FFCC6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23"/>
          <p:cNvGrpSpPr/>
          <p:nvPr/>
        </p:nvGrpSpPr>
        <p:grpSpPr>
          <a:xfrm flipV="1">
            <a:off x="0" y="0"/>
            <a:ext cx="1851055" cy="6858000"/>
            <a:chOff x="925528" y="0"/>
            <a:chExt cx="1851055" cy="6858000"/>
          </a:xfrm>
          <a:effectLst>
            <a:outerShdw blurRad="50800" dist="76200" dir="17400000">
              <a:srgbClr val="000000">
                <a:alpha val="43000"/>
              </a:srgbClr>
            </a:outerShdw>
          </a:effectLst>
        </p:grpSpPr>
        <p:sp>
          <p:nvSpPr>
            <p:cNvPr id="15" name="Rectangle 14"/>
            <p:cNvSpPr/>
            <p:nvPr/>
          </p:nvSpPr>
          <p:spPr>
            <a:xfrm>
              <a:off x="925528" y="0"/>
              <a:ext cx="1189024" cy="68580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 Same Side Corner Rectangle 15"/>
            <p:cNvSpPr/>
            <p:nvPr/>
          </p:nvSpPr>
          <p:spPr>
            <a:xfrm rot="16200000" flipV="1">
              <a:off x="1779043" y="3663400"/>
              <a:ext cx="1333048" cy="662032"/>
            </a:xfrm>
            <a:prstGeom prst="round2Same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22"/>
          <p:cNvGrpSpPr/>
          <p:nvPr/>
        </p:nvGrpSpPr>
        <p:grpSpPr>
          <a:xfrm flipV="1">
            <a:off x="0" y="0"/>
            <a:ext cx="1851055" cy="6858000"/>
            <a:chOff x="1382727" y="0"/>
            <a:chExt cx="1851055" cy="6858000"/>
          </a:xfrm>
          <a:effectLst>
            <a:outerShdw blurRad="50800" dist="76200" dir="17400000">
              <a:srgbClr val="000000">
                <a:alpha val="43000"/>
              </a:srgbClr>
            </a:outerShdw>
          </a:effectLst>
        </p:grpSpPr>
        <p:sp>
          <p:nvSpPr>
            <p:cNvPr id="9" name="Rectangle 8"/>
            <p:cNvSpPr/>
            <p:nvPr/>
          </p:nvSpPr>
          <p:spPr>
            <a:xfrm>
              <a:off x="1382727" y="0"/>
              <a:ext cx="1189024" cy="6858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16200000" flipV="1">
              <a:off x="2236242" y="2123263"/>
              <a:ext cx="1333048" cy="662032"/>
            </a:xfrm>
            <a:prstGeom prst="round2Same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4770" y="274638"/>
            <a:ext cx="6052030" cy="1143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5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More and More People Reject Church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0420" y="2064884"/>
            <a:ext cx="5876380" cy="4518477"/>
          </a:xfrm>
        </p:spPr>
        <p:txBody>
          <a:bodyPr>
            <a:noAutofit/>
          </a:bodyPr>
          <a:lstStyle/>
          <a:p>
            <a:r>
              <a:rPr lang="en-US" sz="42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They see no reason to participate in church.</a:t>
            </a:r>
          </a:p>
          <a:p>
            <a:r>
              <a:rPr lang="en-US" sz="42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They don’t think it is necessary.</a:t>
            </a:r>
          </a:p>
          <a:p>
            <a:r>
              <a:rPr lang="en-US" sz="42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They set other things as priorities in their lives.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89024" y="5582027"/>
            <a:ext cx="662031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"/>
                <a:cs typeface="Helvetica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89025" y="1059807"/>
            <a:ext cx="662031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800" b="1" dirty="0">
                <a:solidFill>
                  <a:srgbClr val="26262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"/>
                <a:cs typeface="Helvetica"/>
              </a:rPr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89024" y="2525030"/>
            <a:ext cx="662032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800" b="1" dirty="0">
                <a:solidFill>
                  <a:srgbClr val="26262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"/>
                <a:cs typeface="Helvetica"/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89025" y="4065167"/>
            <a:ext cx="662032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800" b="1" dirty="0">
                <a:solidFill>
                  <a:srgbClr val="26262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"/>
                <a:cs typeface="Helvetica"/>
              </a:rPr>
              <a:t>3</a:t>
            </a:r>
          </a:p>
        </p:txBody>
      </p:sp>
      <p:sp>
        <p:nvSpPr>
          <p:cNvPr id="24" name="Rectangle 23"/>
          <p:cNvSpPr/>
          <p:nvPr/>
        </p:nvSpPr>
        <p:spPr>
          <a:xfrm flipV="1">
            <a:off x="2" y="0"/>
            <a:ext cx="1189024" cy="6858000"/>
          </a:xfrm>
          <a:prstGeom prst="rect">
            <a:avLst/>
          </a:prstGeom>
          <a:solidFill>
            <a:srgbClr val="0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0AB63C90-AA2A-4BFE-A6C5-5E08771E7452}"/>
              </a:ext>
            </a:extLst>
          </p:cNvPr>
          <p:cNvSpPr txBox="1"/>
          <p:nvPr/>
        </p:nvSpPr>
        <p:spPr>
          <a:xfrm>
            <a:off x="92005" y="843677"/>
            <a:ext cx="1031051" cy="5170646"/>
          </a:xfrm>
          <a:prstGeom prst="rect">
            <a:avLst/>
          </a:prstGeom>
          <a:noFill/>
        </p:spPr>
        <p:txBody>
          <a:bodyPr vert="horz" wrap="square" rtlCol="0" anchor="ctr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  <a:bevelB w="82550" h="38100" prst="coolSlant"/>
            </a:sp3d>
          </a:bodyPr>
          <a:lstStyle/>
          <a:p>
            <a:pPr algn="ctr"/>
            <a:r>
              <a:rPr lang="en-US" sz="5500" b="1" dirty="0">
                <a:solidFill>
                  <a:srgbClr val="008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C H U R C H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0" y="0"/>
            <a:ext cx="9144000" cy="1736914"/>
          </a:xfrm>
          <a:prstGeom prst="rect">
            <a:avLst/>
          </a:prstGeom>
          <a:solidFill>
            <a:schemeClr val="bg1"/>
          </a:solidFill>
          <a:effectLst>
            <a:outerShdw blurRad="40000" dist="50800" dir="498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 flipV="1">
            <a:off x="0" y="0"/>
            <a:ext cx="1851056" cy="6858000"/>
            <a:chOff x="0" y="0"/>
            <a:chExt cx="1851056" cy="6858000"/>
          </a:xfrm>
          <a:effectLst>
            <a:outerShdw blurRad="50800" dist="76200" dir="16200000">
              <a:srgbClr val="000000">
                <a:alpha val="43000"/>
              </a:srgbClr>
            </a:outerShdw>
          </a:effectLst>
        </p:grpSpPr>
        <p:sp>
          <p:nvSpPr>
            <p:cNvPr id="4" name="Rectangle 3"/>
            <p:cNvSpPr/>
            <p:nvPr/>
          </p:nvSpPr>
          <p:spPr>
            <a:xfrm>
              <a:off x="0" y="0"/>
              <a:ext cx="1189024" cy="6858000"/>
            </a:xfrm>
            <a:prstGeom prst="rect">
              <a:avLst/>
            </a:prstGeom>
            <a:solidFill>
              <a:srgbClr val="008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 Same Side Corner Rectangle 5"/>
            <p:cNvSpPr/>
            <p:nvPr/>
          </p:nvSpPr>
          <p:spPr>
            <a:xfrm rot="16200000" flipV="1">
              <a:off x="857259" y="606403"/>
              <a:ext cx="1325562" cy="662032"/>
            </a:xfrm>
            <a:prstGeom prst="round2SameRect">
              <a:avLst/>
            </a:prstGeom>
            <a:solidFill>
              <a:srgbClr val="008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21"/>
          <p:cNvGrpSpPr/>
          <p:nvPr/>
        </p:nvGrpSpPr>
        <p:grpSpPr>
          <a:xfrm flipV="1">
            <a:off x="0" y="0"/>
            <a:ext cx="1851055" cy="6858000"/>
            <a:chOff x="1382727" y="0"/>
            <a:chExt cx="1851055" cy="6858000"/>
          </a:xfrm>
          <a:effectLst>
            <a:outerShdw blurRad="50800" dist="63500" dir="17400000">
              <a:srgbClr val="000000">
                <a:alpha val="43000"/>
              </a:srgbClr>
            </a:outerShdw>
          </a:effectLst>
        </p:grpSpPr>
        <p:sp>
          <p:nvSpPr>
            <p:cNvPr id="20" name="Rectangle 19"/>
            <p:cNvSpPr/>
            <p:nvPr/>
          </p:nvSpPr>
          <p:spPr>
            <a:xfrm>
              <a:off x="1382727" y="0"/>
              <a:ext cx="1189024" cy="6858000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ound Same Side Corner Rectangle 20"/>
            <p:cNvSpPr/>
            <p:nvPr/>
          </p:nvSpPr>
          <p:spPr>
            <a:xfrm rot="16200000" flipV="1">
              <a:off x="2236242" y="5128623"/>
              <a:ext cx="1333048" cy="662032"/>
            </a:xfrm>
            <a:prstGeom prst="round2SameRect">
              <a:avLst/>
            </a:prstGeom>
            <a:solidFill>
              <a:srgbClr val="FFCC6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23"/>
          <p:cNvGrpSpPr/>
          <p:nvPr/>
        </p:nvGrpSpPr>
        <p:grpSpPr>
          <a:xfrm flipV="1">
            <a:off x="0" y="0"/>
            <a:ext cx="1851055" cy="6858000"/>
            <a:chOff x="925528" y="0"/>
            <a:chExt cx="1851055" cy="6858000"/>
          </a:xfrm>
          <a:effectLst>
            <a:outerShdw blurRad="50800" dist="76200" dir="17400000">
              <a:srgbClr val="000000">
                <a:alpha val="43000"/>
              </a:srgbClr>
            </a:outerShdw>
          </a:effectLst>
        </p:grpSpPr>
        <p:sp>
          <p:nvSpPr>
            <p:cNvPr id="15" name="Rectangle 14"/>
            <p:cNvSpPr/>
            <p:nvPr/>
          </p:nvSpPr>
          <p:spPr>
            <a:xfrm>
              <a:off x="925528" y="0"/>
              <a:ext cx="1189024" cy="68580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 Same Side Corner Rectangle 15"/>
            <p:cNvSpPr/>
            <p:nvPr/>
          </p:nvSpPr>
          <p:spPr>
            <a:xfrm rot="16200000" flipV="1">
              <a:off x="1779043" y="3663400"/>
              <a:ext cx="1333048" cy="662032"/>
            </a:xfrm>
            <a:prstGeom prst="round2Same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22"/>
          <p:cNvGrpSpPr/>
          <p:nvPr/>
        </p:nvGrpSpPr>
        <p:grpSpPr>
          <a:xfrm flipV="1">
            <a:off x="0" y="0"/>
            <a:ext cx="1851055" cy="6858000"/>
            <a:chOff x="1382727" y="0"/>
            <a:chExt cx="1851055" cy="6858000"/>
          </a:xfrm>
          <a:effectLst>
            <a:outerShdw blurRad="50800" dist="76200" dir="17400000">
              <a:srgbClr val="000000">
                <a:alpha val="43000"/>
              </a:srgbClr>
            </a:outerShdw>
          </a:effectLst>
        </p:grpSpPr>
        <p:sp>
          <p:nvSpPr>
            <p:cNvPr id="9" name="Rectangle 8"/>
            <p:cNvSpPr/>
            <p:nvPr/>
          </p:nvSpPr>
          <p:spPr>
            <a:xfrm>
              <a:off x="1382727" y="0"/>
              <a:ext cx="1189024" cy="6858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16200000" flipV="1">
              <a:off x="2236242" y="2123263"/>
              <a:ext cx="1333048" cy="662032"/>
            </a:xfrm>
            <a:prstGeom prst="round2Same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4770" y="274638"/>
            <a:ext cx="6052030" cy="1143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5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More and More People Reject Church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0420" y="2064884"/>
            <a:ext cx="5876380" cy="4518477"/>
          </a:xfrm>
        </p:spPr>
        <p:txBody>
          <a:bodyPr>
            <a:noAutofit/>
          </a:bodyPr>
          <a:lstStyle/>
          <a:p>
            <a:r>
              <a:rPr lang="en-US" sz="48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What impact does this have?</a:t>
            </a:r>
          </a:p>
          <a:p>
            <a:r>
              <a:rPr lang="en-US" sz="48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How will this affect those who do this?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89024" y="5582027"/>
            <a:ext cx="662031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"/>
                <a:cs typeface="Helvetica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89025" y="1059807"/>
            <a:ext cx="662031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800" b="1" dirty="0">
                <a:solidFill>
                  <a:srgbClr val="26262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"/>
                <a:cs typeface="Helvetica"/>
              </a:rPr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89024" y="2525030"/>
            <a:ext cx="662032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800" b="1" dirty="0">
                <a:solidFill>
                  <a:srgbClr val="26262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"/>
                <a:cs typeface="Helvetica"/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89025" y="4065167"/>
            <a:ext cx="662032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800" b="1" dirty="0">
                <a:solidFill>
                  <a:srgbClr val="26262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"/>
                <a:cs typeface="Helvetica"/>
              </a:rPr>
              <a:t>3</a:t>
            </a:r>
          </a:p>
        </p:txBody>
      </p:sp>
      <p:sp>
        <p:nvSpPr>
          <p:cNvPr id="23" name="Rectangle 22"/>
          <p:cNvSpPr/>
          <p:nvPr/>
        </p:nvSpPr>
        <p:spPr>
          <a:xfrm flipV="1">
            <a:off x="2" y="0"/>
            <a:ext cx="1189024" cy="6858000"/>
          </a:xfrm>
          <a:prstGeom prst="rect">
            <a:avLst/>
          </a:prstGeom>
          <a:solidFill>
            <a:srgbClr val="0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92005" y="843677"/>
            <a:ext cx="1031051" cy="5170646"/>
          </a:xfrm>
          <a:prstGeom prst="rect">
            <a:avLst/>
          </a:prstGeom>
          <a:noFill/>
        </p:spPr>
        <p:txBody>
          <a:bodyPr vert="horz" wrap="square" rtlCol="0" anchor="ctr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  <a:bevelB w="82550" h="38100" prst="coolSlant"/>
            </a:sp3d>
          </a:bodyPr>
          <a:lstStyle/>
          <a:p>
            <a:pPr algn="ctr"/>
            <a:r>
              <a:rPr lang="en-US" sz="5500" b="1" dirty="0">
                <a:solidFill>
                  <a:srgbClr val="008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C H U R C H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0" y="0"/>
            <a:ext cx="9144000" cy="1736914"/>
          </a:xfrm>
          <a:prstGeom prst="rect">
            <a:avLst/>
          </a:prstGeom>
          <a:solidFill>
            <a:schemeClr val="bg1"/>
          </a:solidFill>
          <a:effectLst>
            <a:outerShdw blurRad="40000" dist="50800" dir="498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 flipV="1">
            <a:off x="0" y="0"/>
            <a:ext cx="1851056" cy="6858000"/>
            <a:chOff x="0" y="0"/>
            <a:chExt cx="1851056" cy="6858000"/>
          </a:xfrm>
          <a:effectLst>
            <a:outerShdw blurRad="50800" dist="76200" dir="16200000">
              <a:srgbClr val="000000">
                <a:alpha val="43000"/>
              </a:srgbClr>
            </a:outerShdw>
          </a:effectLst>
        </p:grpSpPr>
        <p:sp>
          <p:nvSpPr>
            <p:cNvPr id="4" name="Rectangle 3"/>
            <p:cNvSpPr/>
            <p:nvPr/>
          </p:nvSpPr>
          <p:spPr>
            <a:xfrm>
              <a:off x="0" y="0"/>
              <a:ext cx="1189024" cy="6858000"/>
            </a:xfrm>
            <a:prstGeom prst="rect">
              <a:avLst/>
            </a:prstGeom>
            <a:solidFill>
              <a:srgbClr val="008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 Same Side Corner Rectangle 5"/>
            <p:cNvSpPr/>
            <p:nvPr/>
          </p:nvSpPr>
          <p:spPr>
            <a:xfrm rot="16200000" flipV="1">
              <a:off x="857259" y="606403"/>
              <a:ext cx="1325562" cy="662032"/>
            </a:xfrm>
            <a:prstGeom prst="round2SameRect">
              <a:avLst/>
            </a:prstGeom>
            <a:solidFill>
              <a:srgbClr val="008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21"/>
          <p:cNvGrpSpPr/>
          <p:nvPr/>
        </p:nvGrpSpPr>
        <p:grpSpPr>
          <a:xfrm flipV="1">
            <a:off x="0" y="0"/>
            <a:ext cx="1851055" cy="6858000"/>
            <a:chOff x="1382727" y="0"/>
            <a:chExt cx="1851055" cy="6858000"/>
          </a:xfrm>
          <a:effectLst>
            <a:outerShdw blurRad="50800" dist="63500" dir="17400000">
              <a:srgbClr val="000000">
                <a:alpha val="43000"/>
              </a:srgbClr>
            </a:outerShdw>
          </a:effectLst>
        </p:grpSpPr>
        <p:sp>
          <p:nvSpPr>
            <p:cNvPr id="20" name="Rectangle 19"/>
            <p:cNvSpPr/>
            <p:nvPr/>
          </p:nvSpPr>
          <p:spPr>
            <a:xfrm>
              <a:off x="1382727" y="0"/>
              <a:ext cx="1189024" cy="6858000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ound Same Side Corner Rectangle 20"/>
            <p:cNvSpPr/>
            <p:nvPr/>
          </p:nvSpPr>
          <p:spPr>
            <a:xfrm rot="16200000" flipV="1">
              <a:off x="2236242" y="5128623"/>
              <a:ext cx="1333048" cy="662032"/>
            </a:xfrm>
            <a:prstGeom prst="round2SameRect">
              <a:avLst/>
            </a:prstGeom>
            <a:solidFill>
              <a:srgbClr val="FFCC6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23"/>
          <p:cNvGrpSpPr/>
          <p:nvPr/>
        </p:nvGrpSpPr>
        <p:grpSpPr>
          <a:xfrm flipV="1">
            <a:off x="0" y="0"/>
            <a:ext cx="1851055" cy="6858000"/>
            <a:chOff x="925528" y="0"/>
            <a:chExt cx="1851055" cy="6858000"/>
          </a:xfrm>
          <a:effectLst>
            <a:outerShdw blurRad="50800" dist="76200" dir="17400000">
              <a:srgbClr val="000000">
                <a:alpha val="43000"/>
              </a:srgbClr>
            </a:outerShdw>
          </a:effectLst>
        </p:grpSpPr>
        <p:sp>
          <p:nvSpPr>
            <p:cNvPr id="15" name="Rectangle 14"/>
            <p:cNvSpPr/>
            <p:nvPr/>
          </p:nvSpPr>
          <p:spPr>
            <a:xfrm>
              <a:off x="925528" y="0"/>
              <a:ext cx="1189024" cy="68580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 Same Side Corner Rectangle 15"/>
            <p:cNvSpPr/>
            <p:nvPr/>
          </p:nvSpPr>
          <p:spPr>
            <a:xfrm rot="16200000" flipV="1">
              <a:off x="1779043" y="3663400"/>
              <a:ext cx="1333048" cy="662032"/>
            </a:xfrm>
            <a:prstGeom prst="round2Same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22"/>
          <p:cNvGrpSpPr/>
          <p:nvPr/>
        </p:nvGrpSpPr>
        <p:grpSpPr>
          <a:xfrm flipV="1">
            <a:off x="0" y="0"/>
            <a:ext cx="1851055" cy="6858000"/>
            <a:chOff x="1382727" y="0"/>
            <a:chExt cx="1851055" cy="6858000"/>
          </a:xfrm>
          <a:effectLst>
            <a:outerShdw blurRad="50800" dist="76200" dir="17400000">
              <a:srgbClr val="000000">
                <a:alpha val="43000"/>
              </a:srgbClr>
            </a:outerShdw>
          </a:effectLst>
        </p:grpSpPr>
        <p:sp>
          <p:nvSpPr>
            <p:cNvPr id="9" name="Rectangle 8"/>
            <p:cNvSpPr/>
            <p:nvPr/>
          </p:nvSpPr>
          <p:spPr>
            <a:xfrm>
              <a:off x="1382727" y="0"/>
              <a:ext cx="1189024" cy="6858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16200000" flipV="1">
              <a:off x="2236242" y="2123263"/>
              <a:ext cx="1333048" cy="662032"/>
            </a:xfrm>
            <a:prstGeom prst="round2Same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4770" y="274638"/>
            <a:ext cx="6052030" cy="1143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5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More and More People Reject Church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0420" y="2064884"/>
            <a:ext cx="5876380" cy="4518477"/>
          </a:xfrm>
        </p:spPr>
        <p:txBody>
          <a:bodyPr>
            <a:noAutofit/>
          </a:bodyPr>
          <a:lstStyle/>
          <a:p>
            <a:r>
              <a:rPr lang="en-US" sz="38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The Bible teaches this as a</a:t>
            </a:r>
            <a:r>
              <a:rPr lang="en-US" sz="34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responsibility before God (Acts 11:26).</a:t>
            </a:r>
          </a:p>
          <a:p>
            <a:r>
              <a:rPr lang="en-US" sz="34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Neglect of it will influence our eternal destiny (Acts 20:28).</a:t>
            </a:r>
          </a:p>
          <a:p>
            <a:r>
              <a:rPr lang="en-US" sz="34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Yet, how will it impact our present lives?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89024" y="5582027"/>
            <a:ext cx="662031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"/>
                <a:cs typeface="Helvetica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89025" y="1059807"/>
            <a:ext cx="662031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800" b="1" dirty="0">
                <a:solidFill>
                  <a:srgbClr val="26262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"/>
                <a:cs typeface="Helvetica"/>
              </a:rPr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89024" y="2525030"/>
            <a:ext cx="662032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800" b="1" dirty="0">
                <a:solidFill>
                  <a:srgbClr val="26262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"/>
                <a:cs typeface="Helvetica"/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89025" y="4065167"/>
            <a:ext cx="662032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800" b="1" dirty="0">
                <a:solidFill>
                  <a:srgbClr val="26262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"/>
                <a:cs typeface="Helvetica"/>
              </a:rPr>
              <a:t>3</a:t>
            </a:r>
          </a:p>
        </p:txBody>
      </p:sp>
      <p:sp>
        <p:nvSpPr>
          <p:cNvPr id="23" name="Rectangle 22"/>
          <p:cNvSpPr/>
          <p:nvPr/>
        </p:nvSpPr>
        <p:spPr>
          <a:xfrm flipV="1">
            <a:off x="2" y="0"/>
            <a:ext cx="1189024" cy="6858000"/>
          </a:xfrm>
          <a:prstGeom prst="rect">
            <a:avLst/>
          </a:prstGeom>
          <a:solidFill>
            <a:srgbClr val="0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257D244A-F52D-495E-A3F6-1692DF1B1CCC}"/>
              </a:ext>
            </a:extLst>
          </p:cNvPr>
          <p:cNvSpPr txBox="1"/>
          <p:nvPr/>
        </p:nvSpPr>
        <p:spPr>
          <a:xfrm>
            <a:off x="92005" y="843677"/>
            <a:ext cx="1031051" cy="5170646"/>
          </a:xfrm>
          <a:prstGeom prst="rect">
            <a:avLst/>
          </a:prstGeom>
          <a:noFill/>
        </p:spPr>
        <p:txBody>
          <a:bodyPr vert="horz" wrap="square" rtlCol="0" anchor="ctr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  <a:bevelB w="82550" h="38100" prst="coolSlant"/>
            </a:sp3d>
          </a:bodyPr>
          <a:lstStyle/>
          <a:p>
            <a:pPr algn="ctr"/>
            <a:r>
              <a:rPr lang="en-US" sz="5500" b="1" dirty="0">
                <a:solidFill>
                  <a:srgbClr val="008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C H U R C H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0" y="0"/>
            <a:ext cx="9144000" cy="1736914"/>
          </a:xfrm>
          <a:prstGeom prst="rect">
            <a:avLst/>
          </a:prstGeom>
          <a:solidFill>
            <a:schemeClr val="bg1"/>
          </a:solidFill>
          <a:effectLst>
            <a:outerShdw blurRad="40000" dist="50800" dir="498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472907" y="0"/>
            <a:ext cx="1851056" cy="6858000"/>
            <a:chOff x="0" y="0"/>
            <a:chExt cx="1851056" cy="6858000"/>
          </a:xfrm>
        </p:grpSpPr>
        <p:grpSp>
          <p:nvGrpSpPr>
            <p:cNvPr id="22" name="Group 21"/>
            <p:cNvGrpSpPr/>
            <p:nvPr/>
          </p:nvGrpSpPr>
          <p:grpSpPr>
            <a:xfrm flipV="1">
              <a:off x="0" y="0"/>
              <a:ext cx="1851055" cy="6858000"/>
              <a:chOff x="1382727" y="0"/>
              <a:chExt cx="1851055" cy="6858000"/>
            </a:xfrm>
            <a:effectLst>
              <a:outerShdw blurRad="50800" dist="63500" dir="17400000">
                <a:srgbClr val="000000">
                  <a:alpha val="43000"/>
                </a:srgbClr>
              </a:outerShdw>
            </a:effectLst>
          </p:grpSpPr>
          <p:sp>
            <p:nvSpPr>
              <p:cNvPr id="20" name="Rectangle 19"/>
              <p:cNvSpPr/>
              <p:nvPr/>
            </p:nvSpPr>
            <p:spPr>
              <a:xfrm>
                <a:off x="1382727" y="0"/>
                <a:ext cx="1189024" cy="6858000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ound Same Side Corner Rectangle 20"/>
              <p:cNvSpPr/>
              <p:nvPr/>
            </p:nvSpPr>
            <p:spPr>
              <a:xfrm rot="16200000" flipV="1">
                <a:off x="2236242" y="5128623"/>
                <a:ext cx="1333048" cy="662032"/>
              </a:xfrm>
              <a:prstGeom prst="round2SameRect">
                <a:avLst/>
              </a:prstGeom>
              <a:solidFill>
                <a:srgbClr val="FFCC6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1189025" y="1059807"/>
              <a:ext cx="662031" cy="6771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800" b="1" dirty="0">
                  <a:solidFill>
                    <a:srgbClr val="262626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Helvetica"/>
                  <a:cs typeface="Helvetica"/>
                </a:rPr>
                <a:t>1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 flipV="1">
            <a:off x="0" y="0"/>
            <a:ext cx="1851056" cy="6858000"/>
            <a:chOff x="0" y="0"/>
            <a:chExt cx="1851056" cy="6858000"/>
          </a:xfrm>
          <a:effectLst>
            <a:outerShdw blurRad="50800" dist="76200" dir="16200000">
              <a:srgbClr val="000000">
                <a:alpha val="43000"/>
              </a:srgbClr>
            </a:outerShdw>
          </a:effectLst>
        </p:grpSpPr>
        <p:sp>
          <p:nvSpPr>
            <p:cNvPr id="4" name="Rectangle 3"/>
            <p:cNvSpPr/>
            <p:nvPr/>
          </p:nvSpPr>
          <p:spPr>
            <a:xfrm>
              <a:off x="0" y="0"/>
              <a:ext cx="1189024" cy="6858000"/>
            </a:xfrm>
            <a:prstGeom prst="rect">
              <a:avLst/>
            </a:prstGeom>
            <a:solidFill>
              <a:srgbClr val="008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 Same Side Corner Rectangle 5"/>
            <p:cNvSpPr/>
            <p:nvPr/>
          </p:nvSpPr>
          <p:spPr>
            <a:xfrm rot="16200000" flipV="1">
              <a:off x="857259" y="606403"/>
              <a:ext cx="1325562" cy="662032"/>
            </a:xfrm>
            <a:prstGeom prst="round2SameRect">
              <a:avLst/>
            </a:prstGeom>
            <a:solidFill>
              <a:srgbClr val="008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 flipV="1">
            <a:off x="0" y="0"/>
            <a:ext cx="1851055" cy="6858000"/>
            <a:chOff x="925528" y="0"/>
            <a:chExt cx="1851055" cy="6858000"/>
          </a:xfrm>
          <a:effectLst>
            <a:outerShdw blurRad="50800" dist="76200" dir="17400000">
              <a:srgbClr val="000000">
                <a:alpha val="43000"/>
              </a:srgbClr>
            </a:outerShdw>
          </a:effectLst>
        </p:grpSpPr>
        <p:sp>
          <p:nvSpPr>
            <p:cNvPr id="15" name="Rectangle 14"/>
            <p:cNvSpPr/>
            <p:nvPr/>
          </p:nvSpPr>
          <p:spPr>
            <a:xfrm>
              <a:off x="925528" y="0"/>
              <a:ext cx="1189024" cy="68580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 Same Side Corner Rectangle 15"/>
            <p:cNvSpPr/>
            <p:nvPr/>
          </p:nvSpPr>
          <p:spPr>
            <a:xfrm rot="16200000" flipV="1">
              <a:off x="1779043" y="3663400"/>
              <a:ext cx="1333048" cy="662032"/>
            </a:xfrm>
            <a:prstGeom prst="round2Same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 flipV="1">
            <a:off x="0" y="0"/>
            <a:ext cx="1851055" cy="6858000"/>
            <a:chOff x="1382727" y="0"/>
            <a:chExt cx="1851055" cy="6858000"/>
          </a:xfrm>
          <a:effectLst>
            <a:outerShdw blurRad="50800" dist="76200" dir="17400000">
              <a:srgbClr val="000000">
                <a:alpha val="43000"/>
              </a:srgbClr>
            </a:outerShdw>
          </a:effectLst>
        </p:grpSpPr>
        <p:sp>
          <p:nvSpPr>
            <p:cNvPr id="9" name="Rectangle 8"/>
            <p:cNvSpPr/>
            <p:nvPr/>
          </p:nvSpPr>
          <p:spPr>
            <a:xfrm>
              <a:off x="1382727" y="0"/>
              <a:ext cx="1189024" cy="6858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16200000" flipV="1">
              <a:off x="2236242" y="2123263"/>
              <a:ext cx="1333048" cy="662032"/>
            </a:xfrm>
            <a:prstGeom prst="round2Same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4770" y="274638"/>
            <a:ext cx="6052030" cy="1143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53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If the Lord’s Church Is not a Priority…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4770" y="2064884"/>
            <a:ext cx="6127961" cy="451847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3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It Will Affect Our View of Ourselves.</a:t>
            </a:r>
          </a:p>
          <a:p>
            <a:pPr lvl="1">
              <a:buFont typeface="Arial"/>
              <a:buChar char="•"/>
            </a:pPr>
            <a:r>
              <a:rPr lang="en-US" sz="32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We forget our spiritual nature (2 Pet. 2:12; Titus 3:3).</a:t>
            </a:r>
          </a:p>
          <a:p>
            <a:pPr lvl="1">
              <a:buFont typeface="Arial"/>
              <a:buChar char="•"/>
            </a:pPr>
            <a:r>
              <a:rPr lang="en-US" sz="32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It makes us selfish (Jude 12).</a:t>
            </a:r>
          </a:p>
          <a:p>
            <a:pPr lvl="1">
              <a:buFont typeface="Arial"/>
              <a:buChar char="•"/>
            </a:pPr>
            <a:r>
              <a:rPr lang="en-US" sz="32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We won’t see our condition before God (Psa. 94:7-11).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89024" y="5582027"/>
            <a:ext cx="662031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"/>
                <a:cs typeface="Helvetica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89024" y="2525030"/>
            <a:ext cx="662032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800" b="1" dirty="0">
                <a:solidFill>
                  <a:srgbClr val="26262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"/>
                <a:cs typeface="Helvetica"/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89025" y="4065167"/>
            <a:ext cx="662032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800" b="1" dirty="0">
                <a:solidFill>
                  <a:srgbClr val="26262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"/>
                <a:cs typeface="Helvetica"/>
              </a:rPr>
              <a:t>3</a:t>
            </a:r>
          </a:p>
        </p:txBody>
      </p:sp>
      <p:sp>
        <p:nvSpPr>
          <p:cNvPr id="32" name="Rectangle 31"/>
          <p:cNvSpPr/>
          <p:nvPr/>
        </p:nvSpPr>
        <p:spPr>
          <a:xfrm flipV="1">
            <a:off x="2" y="0"/>
            <a:ext cx="1189024" cy="6858000"/>
          </a:xfrm>
          <a:prstGeom prst="rect">
            <a:avLst/>
          </a:prstGeom>
          <a:solidFill>
            <a:srgbClr val="0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F4B97F8F-C8A5-42F7-ACD2-89DF164E4434}"/>
              </a:ext>
            </a:extLst>
          </p:cNvPr>
          <p:cNvSpPr txBox="1"/>
          <p:nvPr/>
        </p:nvSpPr>
        <p:spPr>
          <a:xfrm>
            <a:off x="92005" y="843677"/>
            <a:ext cx="1031051" cy="5170646"/>
          </a:xfrm>
          <a:prstGeom prst="rect">
            <a:avLst/>
          </a:prstGeom>
          <a:noFill/>
        </p:spPr>
        <p:txBody>
          <a:bodyPr vert="horz" wrap="square" rtlCol="0" anchor="ctr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  <a:bevelB w="82550" h="38100" prst="coolSlant"/>
            </a:sp3d>
          </a:bodyPr>
          <a:lstStyle/>
          <a:p>
            <a:pPr algn="ctr"/>
            <a:r>
              <a:rPr lang="en-US" sz="5500" b="1" dirty="0">
                <a:solidFill>
                  <a:srgbClr val="008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C H U R C H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26 0 L -1.38889E-6 0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81481E-6 L -0.05034 4.81481E-6 " pathEditMode="relative" ptsTypes="AA">
                                      <p:cBhvr>
                                        <p:cTn id="4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0"/>
            <a:ext cx="9144000" cy="1736914"/>
          </a:xfrm>
          <a:prstGeom prst="rect">
            <a:avLst/>
          </a:prstGeom>
          <a:solidFill>
            <a:schemeClr val="bg1"/>
          </a:solidFill>
          <a:effectLst>
            <a:outerShdw blurRad="40000" dist="50800" dir="498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445921" y="0"/>
            <a:ext cx="1851056" cy="6858000"/>
            <a:chOff x="0" y="0"/>
            <a:chExt cx="1851056" cy="6858000"/>
          </a:xfrm>
        </p:grpSpPr>
        <p:grpSp>
          <p:nvGrpSpPr>
            <p:cNvPr id="8" name="Group 23"/>
            <p:cNvGrpSpPr/>
            <p:nvPr/>
          </p:nvGrpSpPr>
          <p:grpSpPr>
            <a:xfrm flipV="1">
              <a:off x="0" y="0"/>
              <a:ext cx="1851055" cy="6858000"/>
              <a:chOff x="925528" y="0"/>
              <a:chExt cx="1851055" cy="6858000"/>
            </a:xfrm>
            <a:effectLst>
              <a:outerShdw blurRad="50800" dist="76200" dir="17400000">
                <a:srgbClr val="000000">
                  <a:alpha val="43000"/>
                </a:srgbClr>
              </a:outerShdw>
            </a:effectLst>
          </p:grpSpPr>
          <p:sp>
            <p:nvSpPr>
              <p:cNvPr id="15" name="Rectangle 14"/>
              <p:cNvSpPr/>
              <p:nvPr/>
            </p:nvSpPr>
            <p:spPr>
              <a:xfrm>
                <a:off x="925528" y="0"/>
                <a:ext cx="1189024" cy="6858000"/>
              </a:xfrm>
              <a:prstGeom prst="rect">
                <a:avLst/>
              </a:prstGeom>
              <a:solidFill>
                <a:srgbClr val="00FF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ound Same Side Corner Rectangle 15"/>
              <p:cNvSpPr/>
              <p:nvPr/>
            </p:nvSpPr>
            <p:spPr>
              <a:xfrm rot="16200000" flipV="1">
                <a:off x="1779043" y="3663400"/>
                <a:ext cx="1333048" cy="662032"/>
              </a:xfrm>
              <a:prstGeom prst="round2SameRect">
                <a:avLst/>
              </a:prstGeom>
              <a:solidFill>
                <a:srgbClr val="00FF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1189024" y="2525030"/>
              <a:ext cx="662032" cy="6771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800" b="1" dirty="0">
                  <a:solidFill>
                    <a:srgbClr val="262626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Helvetica"/>
                  <a:cs typeface="Helvetica"/>
                </a:rPr>
                <a:t>2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 flipV="1">
            <a:off x="0" y="0"/>
            <a:ext cx="1851056" cy="6858000"/>
            <a:chOff x="0" y="0"/>
            <a:chExt cx="1851056" cy="6858000"/>
          </a:xfrm>
          <a:effectLst>
            <a:outerShdw blurRad="50800" dist="76200" dir="16200000">
              <a:srgbClr val="000000">
                <a:alpha val="43000"/>
              </a:srgbClr>
            </a:outerShdw>
          </a:effectLst>
        </p:grpSpPr>
        <p:sp>
          <p:nvSpPr>
            <p:cNvPr id="4" name="Rectangle 3"/>
            <p:cNvSpPr/>
            <p:nvPr/>
          </p:nvSpPr>
          <p:spPr>
            <a:xfrm>
              <a:off x="0" y="0"/>
              <a:ext cx="1189024" cy="6858000"/>
            </a:xfrm>
            <a:prstGeom prst="rect">
              <a:avLst/>
            </a:prstGeom>
            <a:solidFill>
              <a:srgbClr val="008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 Same Side Corner Rectangle 5"/>
            <p:cNvSpPr/>
            <p:nvPr/>
          </p:nvSpPr>
          <p:spPr>
            <a:xfrm rot="16200000" flipV="1">
              <a:off x="857259" y="606403"/>
              <a:ext cx="1325562" cy="662032"/>
            </a:xfrm>
            <a:prstGeom prst="round2SameRect">
              <a:avLst/>
            </a:prstGeom>
            <a:solidFill>
              <a:srgbClr val="008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29"/>
          <p:cNvGrpSpPr/>
          <p:nvPr/>
        </p:nvGrpSpPr>
        <p:grpSpPr>
          <a:xfrm>
            <a:off x="-1" y="0"/>
            <a:ext cx="1851056" cy="6858000"/>
            <a:chOff x="0" y="0"/>
            <a:chExt cx="1851056" cy="6858000"/>
          </a:xfrm>
        </p:grpSpPr>
        <p:grpSp>
          <p:nvGrpSpPr>
            <p:cNvPr id="7" name="Group 21"/>
            <p:cNvGrpSpPr/>
            <p:nvPr/>
          </p:nvGrpSpPr>
          <p:grpSpPr>
            <a:xfrm flipV="1">
              <a:off x="0" y="0"/>
              <a:ext cx="1851055" cy="6858000"/>
              <a:chOff x="1382727" y="0"/>
              <a:chExt cx="1851055" cy="6858000"/>
            </a:xfrm>
            <a:effectLst>
              <a:outerShdw blurRad="50800" dist="63500" dir="17400000">
                <a:srgbClr val="000000">
                  <a:alpha val="43000"/>
                </a:srgbClr>
              </a:outerShdw>
            </a:effectLst>
          </p:grpSpPr>
          <p:sp>
            <p:nvSpPr>
              <p:cNvPr id="20" name="Rectangle 19"/>
              <p:cNvSpPr/>
              <p:nvPr/>
            </p:nvSpPr>
            <p:spPr>
              <a:xfrm>
                <a:off x="1382727" y="0"/>
                <a:ext cx="1189024" cy="6858000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ound Same Side Corner Rectangle 20"/>
              <p:cNvSpPr/>
              <p:nvPr/>
            </p:nvSpPr>
            <p:spPr>
              <a:xfrm rot="16200000" flipV="1">
                <a:off x="2236242" y="5128623"/>
                <a:ext cx="1333048" cy="662032"/>
              </a:xfrm>
              <a:prstGeom prst="round2SameRect">
                <a:avLst/>
              </a:prstGeom>
              <a:solidFill>
                <a:srgbClr val="FFCC6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1189025" y="1059807"/>
              <a:ext cx="662031" cy="6771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800" b="1" dirty="0">
                  <a:solidFill>
                    <a:srgbClr val="262626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Helvetica"/>
                  <a:cs typeface="Helvetica"/>
                </a:rPr>
                <a:t>1</a:t>
              </a:r>
            </a:p>
          </p:txBody>
        </p:sp>
      </p:grpSp>
      <p:grpSp>
        <p:nvGrpSpPr>
          <p:cNvPr id="11" name="Group 22"/>
          <p:cNvGrpSpPr/>
          <p:nvPr/>
        </p:nvGrpSpPr>
        <p:grpSpPr>
          <a:xfrm flipV="1">
            <a:off x="0" y="0"/>
            <a:ext cx="1851055" cy="6858000"/>
            <a:chOff x="1382727" y="0"/>
            <a:chExt cx="1851055" cy="6858000"/>
          </a:xfrm>
          <a:effectLst>
            <a:outerShdw blurRad="50800" dist="76200" dir="17400000">
              <a:srgbClr val="000000">
                <a:alpha val="43000"/>
              </a:srgbClr>
            </a:outerShdw>
          </a:effectLst>
        </p:grpSpPr>
        <p:sp>
          <p:nvSpPr>
            <p:cNvPr id="9" name="Rectangle 8"/>
            <p:cNvSpPr/>
            <p:nvPr/>
          </p:nvSpPr>
          <p:spPr>
            <a:xfrm>
              <a:off x="1382727" y="0"/>
              <a:ext cx="1189024" cy="6858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16200000" flipV="1">
              <a:off x="2236242" y="2123263"/>
              <a:ext cx="1333048" cy="662032"/>
            </a:xfrm>
            <a:prstGeom prst="round2Same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4770" y="274638"/>
            <a:ext cx="6052030" cy="1143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53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If the Lord’s Church Is not a Priority…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4770" y="2064884"/>
            <a:ext cx="6333581" cy="4518477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43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It Will Affect Our View of the World.</a:t>
            </a:r>
          </a:p>
          <a:p>
            <a:pPr lvl="1">
              <a:buFont typeface="Arial"/>
              <a:buChar char="•"/>
            </a:pPr>
            <a:r>
              <a:rPr lang="en-US" sz="32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What will we hear? (Prov. 23:7)</a:t>
            </a:r>
          </a:p>
          <a:p>
            <a:pPr lvl="2">
              <a:buFont typeface="Wingdings" charset="2"/>
              <a:buChar char="§"/>
            </a:pP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Songs we sing and things we discuss</a:t>
            </a:r>
          </a:p>
          <a:p>
            <a:pPr lvl="2">
              <a:buFont typeface="Wingdings" charset="2"/>
              <a:buChar char="§"/>
            </a:pPr>
            <a:r>
              <a:rPr lang="en-US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It Won’t be Very Long</a:t>
            </a:r>
          </a:p>
          <a:p>
            <a:pPr lvl="2">
              <a:buFont typeface="Wingdings" charset="2"/>
              <a:buChar char="§"/>
            </a:pPr>
            <a:r>
              <a:rPr lang="en-US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How Great Thou Art</a:t>
            </a:r>
          </a:p>
          <a:p>
            <a:pPr lvl="2">
              <a:buFont typeface="Wingdings" charset="2"/>
              <a:buChar char="§"/>
            </a:pPr>
            <a:r>
              <a:rPr lang="en-US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This World in Not My Home</a:t>
            </a:r>
          </a:p>
          <a:p>
            <a:pPr lvl="1">
              <a:buFont typeface="Arial"/>
              <a:buChar char="•"/>
            </a:pPr>
            <a:r>
              <a:rPr lang="en-US" sz="32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We will see this world as our home (1 John 4:4-6; Phil. 3:18-21).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89024" y="5582027"/>
            <a:ext cx="662031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"/>
                <a:cs typeface="Helvetica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89025" y="4065167"/>
            <a:ext cx="662032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800" b="1" dirty="0">
                <a:solidFill>
                  <a:srgbClr val="26262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"/>
                <a:cs typeface="Helvetica"/>
              </a:rPr>
              <a:t>3</a:t>
            </a:r>
          </a:p>
        </p:txBody>
      </p:sp>
      <p:sp>
        <p:nvSpPr>
          <p:cNvPr id="24" name="Rectangle 23"/>
          <p:cNvSpPr/>
          <p:nvPr/>
        </p:nvSpPr>
        <p:spPr>
          <a:xfrm flipV="1">
            <a:off x="2" y="0"/>
            <a:ext cx="1189024" cy="6858000"/>
          </a:xfrm>
          <a:prstGeom prst="rect">
            <a:avLst/>
          </a:prstGeom>
          <a:solidFill>
            <a:srgbClr val="0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F04147A2-7FC9-4BAB-81CF-6766377C93FC}"/>
              </a:ext>
            </a:extLst>
          </p:cNvPr>
          <p:cNvSpPr txBox="1"/>
          <p:nvPr/>
        </p:nvSpPr>
        <p:spPr>
          <a:xfrm>
            <a:off x="92005" y="843677"/>
            <a:ext cx="1031051" cy="5170646"/>
          </a:xfrm>
          <a:prstGeom prst="rect">
            <a:avLst/>
          </a:prstGeom>
          <a:noFill/>
        </p:spPr>
        <p:txBody>
          <a:bodyPr vert="horz" wrap="square" rtlCol="0" anchor="ctr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  <a:bevelB w="82550" h="38100" prst="coolSlant"/>
            </a:sp3d>
          </a:bodyPr>
          <a:lstStyle/>
          <a:p>
            <a:pPr algn="ctr"/>
            <a:r>
              <a:rPr lang="en-US" sz="5500" b="1" dirty="0">
                <a:solidFill>
                  <a:srgbClr val="008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C H U R C H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92 0 L 2.77556E-17 0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 L -0.04792 0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0"/>
            <a:ext cx="9144000" cy="1736914"/>
          </a:xfrm>
          <a:prstGeom prst="rect">
            <a:avLst/>
          </a:prstGeom>
          <a:solidFill>
            <a:schemeClr val="bg1"/>
          </a:solidFill>
          <a:effectLst>
            <a:outerShdw blurRad="40000" dist="50800" dir="498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445923" y="0"/>
            <a:ext cx="1851057" cy="6858000"/>
            <a:chOff x="0" y="0"/>
            <a:chExt cx="1851057" cy="6858000"/>
          </a:xfrm>
        </p:grpSpPr>
        <p:grpSp>
          <p:nvGrpSpPr>
            <p:cNvPr id="12" name="Group 22"/>
            <p:cNvGrpSpPr/>
            <p:nvPr/>
          </p:nvGrpSpPr>
          <p:grpSpPr>
            <a:xfrm flipV="1">
              <a:off x="0" y="0"/>
              <a:ext cx="1851055" cy="6858000"/>
              <a:chOff x="1382727" y="0"/>
              <a:chExt cx="1851055" cy="6858000"/>
            </a:xfrm>
            <a:effectLst>
              <a:outerShdw blurRad="50800" dist="76200" dir="17400000">
                <a:srgbClr val="000000">
                  <a:alpha val="43000"/>
                </a:srgbClr>
              </a:outerShdw>
            </a:effectLst>
          </p:grpSpPr>
          <p:sp>
            <p:nvSpPr>
              <p:cNvPr id="9" name="Rectangle 8"/>
              <p:cNvSpPr/>
              <p:nvPr/>
            </p:nvSpPr>
            <p:spPr>
              <a:xfrm>
                <a:off x="1382727" y="0"/>
                <a:ext cx="1189024" cy="68580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ound Same Side Corner Rectangle 9"/>
              <p:cNvSpPr/>
              <p:nvPr/>
            </p:nvSpPr>
            <p:spPr>
              <a:xfrm rot="16200000" flipV="1">
                <a:off x="2236242" y="2123263"/>
                <a:ext cx="1333048" cy="662032"/>
              </a:xfrm>
              <a:prstGeom prst="round2SameRect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1189025" y="4065167"/>
              <a:ext cx="662032" cy="6771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800" b="1" dirty="0">
                  <a:solidFill>
                    <a:srgbClr val="262626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Helvetica"/>
                  <a:cs typeface="Helvetica"/>
                </a:rPr>
                <a:t>3</a:t>
              </a:r>
            </a:p>
          </p:txBody>
        </p:sp>
      </p:grpSp>
      <p:grpSp>
        <p:nvGrpSpPr>
          <p:cNvPr id="13" name="Group 11"/>
          <p:cNvGrpSpPr/>
          <p:nvPr/>
        </p:nvGrpSpPr>
        <p:grpSpPr>
          <a:xfrm flipV="1">
            <a:off x="0" y="0"/>
            <a:ext cx="1851056" cy="6858000"/>
            <a:chOff x="0" y="0"/>
            <a:chExt cx="1851056" cy="6858000"/>
          </a:xfrm>
          <a:effectLst>
            <a:outerShdw blurRad="50800" dist="76200" dir="16200000">
              <a:srgbClr val="000000">
                <a:alpha val="43000"/>
              </a:srgbClr>
            </a:outerShdw>
          </a:effectLst>
        </p:grpSpPr>
        <p:sp>
          <p:nvSpPr>
            <p:cNvPr id="4" name="Rectangle 3"/>
            <p:cNvSpPr/>
            <p:nvPr/>
          </p:nvSpPr>
          <p:spPr>
            <a:xfrm>
              <a:off x="0" y="0"/>
              <a:ext cx="1189024" cy="6858000"/>
            </a:xfrm>
            <a:prstGeom prst="rect">
              <a:avLst/>
            </a:prstGeom>
            <a:solidFill>
              <a:srgbClr val="008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 Same Side Corner Rectangle 5"/>
            <p:cNvSpPr/>
            <p:nvPr/>
          </p:nvSpPr>
          <p:spPr>
            <a:xfrm rot="16200000" flipV="1">
              <a:off x="857259" y="606403"/>
              <a:ext cx="1325562" cy="662032"/>
            </a:xfrm>
            <a:prstGeom prst="round2SameRect">
              <a:avLst/>
            </a:prstGeom>
            <a:solidFill>
              <a:srgbClr val="008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21"/>
          <p:cNvGrpSpPr/>
          <p:nvPr/>
        </p:nvGrpSpPr>
        <p:grpSpPr>
          <a:xfrm>
            <a:off x="1" y="0"/>
            <a:ext cx="1851056" cy="6858000"/>
            <a:chOff x="0" y="0"/>
            <a:chExt cx="1851056" cy="6858000"/>
          </a:xfrm>
        </p:grpSpPr>
        <p:grpSp>
          <p:nvGrpSpPr>
            <p:cNvPr id="7" name="Group 23"/>
            <p:cNvGrpSpPr/>
            <p:nvPr/>
          </p:nvGrpSpPr>
          <p:grpSpPr>
            <a:xfrm flipV="1">
              <a:off x="0" y="0"/>
              <a:ext cx="1851055" cy="6858000"/>
              <a:chOff x="925528" y="0"/>
              <a:chExt cx="1851055" cy="6858000"/>
            </a:xfrm>
            <a:effectLst>
              <a:outerShdw blurRad="50800" dist="76200" dir="17400000">
                <a:srgbClr val="000000">
                  <a:alpha val="43000"/>
                </a:srgbClr>
              </a:outerShdw>
            </a:effectLst>
          </p:grpSpPr>
          <p:sp>
            <p:nvSpPr>
              <p:cNvPr id="15" name="Rectangle 14"/>
              <p:cNvSpPr/>
              <p:nvPr/>
            </p:nvSpPr>
            <p:spPr>
              <a:xfrm>
                <a:off x="925528" y="0"/>
                <a:ext cx="1189024" cy="6858000"/>
              </a:xfrm>
              <a:prstGeom prst="rect">
                <a:avLst/>
              </a:prstGeom>
              <a:solidFill>
                <a:srgbClr val="00FF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ound Same Side Corner Rectangle 15"/>
              <p:cNvSpPr/>
              <p:nvPr/>
            </p:nvSpPr>
            <p:spPr>
              <a:xfrm rot="16200000" flipV="1">
                <a:off x="1779043" y="3663400"/>
                <a:ext cx="1333048" cy="662032"/>
              </a:xfrm>
              <a:prstGeom prst="round2SameRect">
                <a:avLst/>
              </a:prstGeom>
              <a:solidFill>
                <a:srgbClr val="00FF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1189024" y="2525030"/>
              <a:ext cx="662032" cy="6771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800" b="1" dirty="0">
                  <a:solidFill>
                    <a:srgbClr val="262626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Helvetica"/>
                  <a:cs typeface="Helvetica"/>
                </a:rPr>
                <a:t>2</a:t>
              </a:r>
            </a:p>
          </p:txBody>
        </p:sp>
      </p:grpSp>
      <p:grpSp>
        <p:nvGrpSpPr>
          <p:cNvPr id="8" name="Group 29"/>
          <p:cNvGrpSpPr/>
          <p:nvPr/>
        </p:nvGrpSpPr>
        <p:grpSpPr>
          <a:xfrm>
            <a:off x="-1" y="0"/>
            <a:ext cx="1851056" cy="6858000"/>
            <a:chOff x="0" y="0"/>
            <a:chExt cx="1851056" cy="6858000"/>
          </a:xfrm>
        </p:grpSpPr>
        <p:grpSp>
          <p:nvGrpSpPr>
            <p:cNvPr id="11" name="Group 21"/>
            <p:cNvGrpSpPr/>
            <p:nvPr/>
          </p:nvGrpSpPr>
          <p:grpSpPr>
            <a:xfrm flipV="1">
              <a:off x="0" y="0"/>
              <a:ext cx="1851055" cy="6858000"/>
              <a:chOff x="1382727" y="0"/>
              <a:chExt cx="1851055" cy="6858000"/>
            </a:xfrm>
            <a:effectLst>
              <a:outerShdw blurRad="50800" dist="63500" dir="17400000">
                <a:srgbClr val="000000">
                  <a:alpha val="43000"/>
                </a:srgbClr>
              </a:outerShdw>
            </a:effectLst>
          </p:grpSpPr>
          <p:sp>
            <p:nvSpPr>
              <p:cNvPr id="20" name="Rectangle 19"/>
              <p:cNvSpPr/>
              <p:nvPr/>
            </p:nvSpPr>
            <p:spPr>
              <a:xfrm>
                <a:off x="1382727" y="0"/>
                <a:ext cx="1189024" cy="6858000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ound Same Side Corner Rectangle 20"/>
              <p:cNvSpPr/>
              <p:nvPr/>
            </p:nvSpPr>
            <p:spPr>
              <a:xfrm rot="16200000" flipV="1">
                <a:off x="2236242" y="5128623"/>
                <a:ext cx="1333048" cy="662032"/>
              </a:xfrm>
              <a:prstGeom prst="round2SameRect">
                <a:avLst/>
              </a:prstGeom>
              <a:solidFill>
                <a:srgbClr val="FFCC6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1189025" y="1059807"/>
              <a:ext cx="662031" cy="6771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800" b="1" dirty="0">
                  <a:solidFill>
                    <a:srgbClr val="262626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Helvetica"/>
                  <a:cs typeface="Helvetica"/>
                </a:rPr>
                <a:t>1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4770" y="274638"/>
            <a:ext cx="6052030" cy="1143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53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If the Lord’s Church Is not a Priority…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4770" y="2064884"/>
            <a:ext cx="5876380" cy="451847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3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It Will Affect Our Family.</a:t>
            </a:r>
          </a:p>
          <a:p>
            <a:pPr lvl="1">
              <a:buFont typeface="Arial"/>
              <a:buChar char="•"/>
            </a:pPr>
            <a:r>
              <a:rPr lang="en-US" sz="32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We will shape our values by the world’s views (Col. 3:18-21; Matt. 19:9).</a:t>
            </a:r>
          </a:p>
          <a:p>
            <a:pPr lvl="1">
              <a:buFont typeface="Arial"/>
              <a:buChar char="•"/>
            </a:pPr>
            <a:r>
              <a:rPr lang="en-US" sz="32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We won’t consider reasons to be better (1 Pet. 3:7).</a:t>
            </a:r>
          </a:p>
          <a:p>
            <a:pPr lvl="1">
              <a:buFont typeface="Arial"/>
              <a:buChar char="•"/>
            </a:pPr>
            <a:r>
              <a:rPr lang="en-US" sz="32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We influence our family to do the same (Eph. 6:4).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89024" y="5582027"/>
            <a:ext cx="662031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8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"/>
                <a:cs typeface="Helvetica"/>
              </a:rPr>
              <a:t>4</a:t>
            </a:r>
          </a:p>
        </p:txBody>
      </p:sp>
      <p:sp>
        <p:nvSpPr>
          <p:cNvPr id="24" name="Rectangle 23"/>
          <p:cNvSpPr/>
          <p:nvPr/>
        </p:nvSpPr>
        <p:spPr>
          <a:xfrm flipV="1">
            <a:off x="2" y="0"/>
            <a:ext cx="1189024" cy="6858000"/>
          </a:xfrm>
          <a:prstGeom prst="rect">
            <a:avLst/>
          </a:prstGeom>
          <a:solidFill>
            <a:srgbClr val="0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F656A0E1-EBAD-4337-8F2A-32BD6B2F05AC}"/>
              </a:ext>
            </a:extLst>
          </p:cNvPr>
          <p:cNvSpPr txBox="1"/>
          <p:nvPr/>
        </p:nvSpPr>
        <p:spPr>
          <a:xfrm>
            <a:off x="92005" y="843677"/>
            <a:ext cx="1031051" cy="5170646"/>
          </a:xfrm>
          <a:prstGeom prst="rect">
            <a:avLst/>
          </a:prstGeom>
          <a:noFill/>
        </p:spPr>
        <p:txBody>
          <a:bodyPr vert="horz" wrap="square" rtlCol="0" anchor="ctr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  <a:bevelB w="82550" h="38100" prst="coolSlant"/>
            </a:sp3d>
          </a:bodyPr>
          <a:lstStyle/>
          <a:p>
            <a:pPr algn="ctr"/>
            <a:r>
              <a:rPr lang="en-US" sz="5500" b="1" dirty="0">
                <a:solidFill>
                  <a:srgbClr val="008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C H U R C H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965 0 L 2.77556E-17 0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0 L -0.04723 0 " pathEditMode="relative" ptsTypes="AA">
                                      <p:cBhvr>
                                        <p:cTn id="3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0" y="0"/>
            <a:ext cx="9144000" cy="1736914"/>
          </a:xfrm>
          <a:prstGeom prst="rect">
            <a:avLst/>
          </a:prstGeom>
          <a:solidFill>
            <a:schemeClr val="bg1"/>
          </a:solidFill>
          <a:effectLst>
            <a:outerShdw blurRad="40000" dist="50800" dir="498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432372" y="0"/>
            <a:ext cx="1851056" cy="6858000"/>
            <a:chOff x="0" y="0"/>
            <a:chExt cx="1851056" cy="6858000"/>
          </a:xfrm>
        </p:grpSpPr>
        <p:grpSp>
          <p:nvGrpSpPr>
            <p:cNvPr id="14" name="Group 11"/>
            <p:cNvGrpSpPr/>
            <p:nvPr/>
          </p:nvGrpSpPr>
          <p:grpSpPr>
            <a:xfrm flipV="1">
              <a:off x="0" y="0"/>
              <a:ext cx="1851056" cy="6858000"/>
              <a:chOff x="0" y="0"/>
              <a:chExt cx="1851056" cy="6858000"/>
            </a:xfrm>
            <a:effectLst>
              <a:outerShdw blurRad="50800" dist="76200" dir="16200000">
                <a:srgbClr val="000000">
                  <a:alpha val="43000"/>
                </a:srgbClr>
              </a:outerShdw>
            </a:effectLst>
          </p:grpSpPr>
          <p:sp>
            <p:nvSpPr>
              <p:cNvPr id="4" name="Rectangle 3"/>
              <p:cNvSpPr/>
              <p:nvPr/>
            </p:nvSpPr>
            <p:spPr>
              <a:xfrm>
                <a:off x="0" y="0"/>
                <a:ext cx="1189024" cy="6858000"/>
              </a:xfrm>
              <a:prstGeom prst="rect">
                <a:avLst/>
              </a:prstGeom>
              <a:solidFill>
                <a:srgbClr val="0080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ound Same Side Corner Rectangle 5"/>
              <p:cNvSpPr/>
              <p:nvPr/>
            </p:nvSpPr>
            <p:spPr>
              <a:xfrm rot="16200000" flipV="1">
                <a:off x="857259" y="606403"/>
                <a:ext cx="1325562" cy="662032"/>
              </a:xfrm>
              <a:prstGeom prst="round2SameRect">
                <a:avLst/>
              </a:prstGeom>
              <a:solidFill>
                <a:srgbClr val="0080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1189024" y="5582027"/>
              <a:ext cx="662031" cy="6771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Helvetica"/>
                  <a:cs typeface="Helvetica"/>
                </a:rPr>
                <a:t>4</a:t>
              </a:r>
            </a:p>
          </p:txBody>
        </p:sp>
      </p:grpSp>
      <p:grpSp>
        <p:nvGrpSpPr>
          <p:cNvPr id="8" name="Group 21"/>
          <p:cNvGrpSpPr/>
          <p:nvPr/>
        </p:nvGrpSpPr>
        <p:grpSpPr>
          <a:xfrm>
            <a:off x="1" y="0"/>
            <a:ext cx="1851056" cy="6858000"/>
            <a:chOff x="0" y="0"/>
            <a:chExt cx="1851056" cy="6858000"/>
          </a:xfrm>
        </p:grpSpPr>
        <p:grpSp>
          <p:nvGrpSpPr>
            <p:cNvPr id="11" name="Group 23"/>
            <p:cNvGrpSpPr/>
            <p:nvPr/>
          </p:nvGrpSpPr>
          <p:grpSpPr>
            <a:xfrm flipV="1">
              <a:off x="0" y="0"/>
              <a:ext cx="1851055" cy="6858000"/>
              <a:chOff x="925528" y="0"/>
              <a:chExt cx="1851055" cy="6858000"/>
            </a:xfrm>
            <a:effectLst>
              <a:outerShdw blurRad="50800" dist="76200" dir="17400000">
                <a:srgbClr val="000000">
                  <a:alpha val="43000"/>
                </a:srgbClr>
              </a:outerShdw>
            </a:effectLst>
          </p:grpSpPr>
          <p:sp>
            <p:nvSpPr>
              <p:cNvPr id="15" name="Rectangle 14"/>
              <p:cNvSpPr/>
              <p:nvPr/>
            </p:nvSpPr>
            <p:spPr>
              <a:xfrm>
                <a:off x="925528" y="0"/>
                <a:ext cx="1189024" cy="6858000"/>
              </a:xfrm>
              <a:prstGeom prst="rect">
                <a:avLst/>
              </a:prstGeom>
              <a:solidFill>
                <a:srgbClr val="00FF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ound Same Side Corner Rectangle 15"/>
              <p:cNvSpPr/>
              <p:nvPr/>
            </p:nvSpPr>
            <p:spPr>
              <a:xfrm rot="16200000" flipV="1">
                <a:off x="1779043" y="3663400"/>
                <a:ext cx="1333048" cy="662032"/>
              </a:xfrm>
              <a:prstGeom prst="round2SameRect">
                <a:avLst/>
              </a:prstGeom>
              <a:solidFill>
                <a:srgbClr val="00FF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1189024" y="2525030"/>
              <a:ext cx="662032" cy="6771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800" b="1" dirty="0">
                  <a:solidFill>
                    <a:srgbClr val="262626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Helvetica"/>
                  <a:cs typeface="Helvetica"/>
                </a:rPr>
                <a:t>2</a:t>
              </a:r>
            </a:p>
          </p:txBody>
        </p:sp>
      </p:grpSp>
      <p:grpSp>
        <p:nvGrpSpPr>
          <p:cNvPr id="12" name="Group 29"/>
          <p:cNvGrpSpPr/>
          <p:nvPr/>
        </p:nvGrpSpPr>
        <p:grpSpPr>
          <a:xfrm>
            <a:off x="-1" y="0"/>
            <a:ext cx="1851056" cy="6858000"/>
            <a:chOff x="0" y="0"/>
            <a:chExt cx="1851056" cy="6858000"/>
          </a:xfrm>
        </p:grpSpPr>
        <p:grpSp>
          <p:nvGrpSpPr>
            <p:cNvPr id="13" name="Group 21"/>
            <p:cNvGrpSpPr/>
            <p:nvPr/>
          </p:nvGrpSpPr>
          <p:grpSpPr>
            <a:xfrm flipV="1">
              <a:off x="0" y="0"/>
              <a:ext cx="1851055" cy="6858000"/>
              <a:chOff x="1382727" y="0"/>
              <a:chExt cx="1851055" cy="6858000"/>
            </a:xfrm>
            <a:effectLst>
              <a:outerShdw blurRad="50800" dist="63500" dir="17400000">
                <a:srgbClr val="000000">
                  <a:alpha val="43000"/>
                </a:srgbClr>
              </a:outerShdw>
            </a:effectLst>
          </p:grpSpPr>
          <p:sp>
            <p:nvSpPr>
              <p:cNvPr id="20" name="Rectangle 19"/>
              <p:cNvSpPr/>
              <p:nvPr/>
            </p:nvSpPr>
            <p:spPr>
              <a:xfrm>
                <a:off x="1382727" y="0"/>
                <a:ext cx="1189024" cy="6858000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ound Same Side Corner Rectangle 20"/>
              <p:cNvSpPr/>
              <p:nvPr/>
            </p:nvSpPr>
            <p:spPr>
              <a:xfrm rot="16200000" flipV="1">
                <a:off x="2236242" y="5128623"/>
                <a:ext cx="1333048" cy="662032"/>
              </a:xfrm>
              <a:prstGeom prst="round2SameRect">
                <a:avLst/>
              </a:prstGeom>
              <a:solidFill>
                <a:srgbClr val="FFCC6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1189025" y="1059807"/>
              <a:ext cx="662031" cy="6771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800" b="1" dirty="0">
                  <a:solidFill>
                    <a:srgbClr val="262626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Helvetica"/>
                  <a:cs typeface="Helvetica"/>
                </a:rPr>
                <a:t>1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4770" y="274638"/>
            <a:ext cx="6052030" cy="1143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53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If the Lord’s Church Is not a Priority…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4770" y="2064884"/>
            <a:ext cx="5876380" cy="451847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43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It Will Affect Our View of Time</a:t>
            </a:r>
          </a:p>
          <a:p>
            <a:pPr lvl="1">
              <a:buFont typeface="Arial"/>
              <a:buChar char="•"/>
            </a:pPr>
            <a:r>
              <a:rPr lang="en-US" sz="32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We will avoid reminders of mortality (Psa. 103:15-17; 144:3-4). </a:t>
            </a:r>
          </a:p>
          <a:p>
            <a:pPr lvl="1">
              <a:buFont typeface="Arial"/>
              <a:buChar char="•"/>
            </a:pPr>
            <a:r>
              <a:rPr lang="en-US" sz="32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We imagine we have time (Jas. 4:13-15).</a:t>
            </a:r>
          </a:p>
          <a:p>
            <a:pPr lvl="1">
              <a:buFont typeface="Arial"/>
              <a:buChar char="•"/>
            </a:pPr>
            <a:r>
              <a:rPr lang="en-US" sz="32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We make no provisions for eternity (Matt. 6:19-20).</a:t>
            </a:r>
          </a:p>
        </p:txBody>
      </p:sp>
      <p:grpSp>
        <p:nvGrpSpPr>
          <p:cNvPr id="5" name="Group 21"/>
          <p:cNvGrpSpPr/>
          <p:nvPr/>
        </p:nvGrpSpPr>
        <p:grpSpPr>
          <a:xfrm>
            <a:off x="1" y="0"/>
            <a:ext cx="1851057" cy="6858000"/>
            <a:chOff x="0" y="0"/>
            <a:chExt cx="1851057" cy="6858000"/>
          </a:xfrm>
        </p:grpSpPr>
        <p:grpSp>
          <p:nvGrpSpPr>
            <p:cNvPr id="7" name="Group 22"/>
            <p:cNvGrpSpPr/>
            <p:nvPr/>
          </p:nvGrpSpPr>
          <p:grpSpPr>
            <a:xfrm flipV="1">
              <a:off x="0" y="0"/>
              <a:ext cx="1851055" cy="6858000"/>
              <a:chOff x="1382727" y="0"/>
              <a:chExt cx="1851055" cy="6858000"/>
            </a:xfrm>
            <a:effectLst>
              <a:outerShdw blurRad="50800" dist="76200" dir="17400000">
                <a:srgbClr val="000000">
                  <a:alpha val="43000"/>
                </a:srgbClr>
              </a:outerShdw>
            </a:effectLst>
          </p:grpSpPr>
          <p:sp>
            <p:nvSpPr>
              <p:cNvPr id="9" name="Rectangle 8"/>
              <p:cNvSpPr/>
              <p:nvPr/>
            </p:nvSpPr>
            <p:spPr>
              <a:xfrm>
                <a:off x="1382727" y="0"/>
                <a:ext cx="1189024" cy="68580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ound Same Side Corner Rectangle 9"/>
              <p:cNvSpPr/>
              <p:nvPr/>
            </p:nvSpPr>
            <p:spPr>
              <a:xfrm rot="16200000" flipV="1">
                <a:off x="2236242" y="2123263"/>
                <a:ext cx="1333048" cy="662032"/>
              </a:xfrm>
              <a:prstGeom prst="round2SameRect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1189025" y="4065167"/>
              <a:ext cx="662032" cy="6771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800" b="1" dirty="0">
                  <a:solidFill>
                    <a:srgbClr val="262626"/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Helvetica"/>
                  <a:cs typeface="Helvetica"/>
                </a:rPr>
                <a:t>3</a:t>
              </a:r>
            </a:p>
          </p:txBody>
        </p:sp>
      </p:grpSp>
      <p:sp>
        <p:nvSpPr>
          <p:cNvPr id="32" name="Rectangle 31"/>
          <p:cNvSpPr/>
          <p:nvPr/>
        </p:nvSpPr>
        <p:spPr>
          <a:xfrm flipV="1">
            <a:off x="2" y="0"/>
            <a:ext cx="1189024" cy="6858000"/>
          </a:xfrm>
          <a:prstGeom prst="rect">
            <a:avLst/>
          </a:prstGeom>
          <a:solidFill>
            <a:srgbClr val="0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F6D08339-810C-430B-BF29-B31408576206}"/>
              </a:ext>
            </a:extLst>
          </p:cNvPr>
          <p:cNvSpPr txBox="1"/>
          <p:nvPr/>
        </p:nvSpPr>
        <p:spPr>
          <a:xfrm>
            <a:off x="92005" y="843677"/>
            <a:ext cx="1031051" cy="5170646"/>
          </a:xfrm>
          <a:prstGeom prst="rect">
            <a:avLst/>
          </a:prstGeom>
          <a:noFill/>
        </p:spPr>
        <p:txBody>
          <a:bodyPr vert="horz" wrap="square" rtlCol="0" anchor="ctr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  <a:bevelB w="82550" h="38100" prst="coolSlant"/>
            </a:sp3d>
          </a:bodyPr>
          <a:lstStyle/>
          <a:p>
            <a:pPr algn="ctr"/>
            <a:r>
              <a:rPr lang="en-US" sz="5500" b="1" dirty="0">
                <a:solidFill>
                  <a:srgbClr val="008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C H U R C H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931 0 L 2.5E-6 0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11111E-6 L -0.04653 -1.11111E-6 " pathEditMode="relative" ptsTypes="AA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0"/>
            <a:ext cx="9144000" cy="1736914"/>
          </a:xfrm>
          <a:prstGeom prst="rect">
            <a:avLst/>
          </a:prstGeom>
          <a:solidFill>
            <a:schemeClr val="bg1"/>
          </a:solidFill>
          <a:effectLst>
            <a:outerShdw blurRad="40000" dist="50800" dir="498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0" y="0"/>
            <a:ext cx="1851056" cy="6858000"/>
            <a:chOff x="0" y="0"/>
            <a:chExt cx="1851056" cy="6858000"/>
          </a:xfrm>
        </p:grpSpPr>
        <p:grpSp>
          <p:nvGrpSpPr>
            <p:cNvPr id="11" name="Group 11"/>
            <p:cNvGrpSpPr/>
            <p:nvPr/>
          </p:nvGrpSpPr>
          <p:grpSpPr>
            <a:xfrm flipV="1">
              <a:off x="0" y="0"/>
              <a:ext cx="1851056" cy="6858000"/>
              <a:chOff x="0" y="0"/>
              <a:chExt cx="1851056" cy="6858000"/>
            </a:xfrm>
            <a:effectLst>
              <a:outerShdw blurRad="50800" dist="76200" dir="16200000">
                <a:srgbClr val="000000">
                  <a:alpha val="43000"/>
                </a:srgbClr>
              </a:outerShdw>
            </a:effectLst>
          </p:grpSpPr>
          <p:sp>
            <p:nvSpPr>
              <p:cNvPr id="4" name="Rectangle 3"/>
              <p:cNvSpPr/>
              <p:nvPr/>
            </p:nvSpPr>
            <p:spPr>
              <a:xfrm>
                <a:off x="0" y="0"/>
                <a:ext cx="1189024" cy="6858000"/>
              </a:xfrm>
              <a:prstGeom prst="rect">
                <a:avLst/>
              </a:prstGeom>
              <a:solidFill>
                <a:srgbClr val="0080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ound Same Side Corner Rectangle 5"/>
              <p:cNvSpPr/>
              <p:nvPr/>
            </p:nvSpPr>
            <p:spPr>
              <a:xfrm rot="16200000" flipV="1">
                <a:off x="857259" y="606403"/>
                <a:ext cx="1325562" cy="662032"/>
              </a:xfrm>
              <a:prstGeom prst="round2SameRect">
                <a:avLst/>
              </a:prstGeom>
              <a:solidFill>
                <a:srgbClr val="0080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1189024" y="5582027"/>
              <a:ext cx="662031" cy="6771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38100" dir="2700000">
                      <a:srgbClr val="000000">
                        <a:alpha val="43000"/>
                      </a:srgbClr>
                    </a:outerShdw>
                  </a:effectLst>
                  <a:latin typeface="Helvetica"/>
                  <a:cs typeface="Helvetica"/>
                </a:rPr>
                <a:t>4</a:t>
              </a:r>
            </a:p>
          </p:txBody>
        </p:sp>
      </p:grpSp>
      <p:grpSp>
        <p:nvGrpSpPr>
          <p:cNvPr id="5" name="Group 21"/>
          <p:cNvGrpSpPr/>
          <p:nvPr/>
        </p:nvGrpSpPr>
        <p:grpSpPr>
          <a:xfrm flipV="1">
            <a:off x="0" y="0"/>
            <a:ext cx="1851055" cy="6858000"/>
            <a:chOff x="1382727" y="0"/>
            <a:chExt cx="1851055" cy="6858000"/>
          </a:xfrm>
          <a:effectLst>
            <a:outerShdw blurRad="50800" dist="63500" dir="17400000">
              <a:srgbClr val="000000">
                <a:alpha val="43000"/>
              </a:srgbClr>
            </a:outerShdw>
          </a:effectLst>
        </p:grpSpPr>
        <p:sp>
          <p:nvSpPr>
            <p:cNvPr id="20" name="Rectangle 19"/>
            <p:cNvSpPr/>
            <p:nvPr/>
          </p:nvSpPr>
          <p:spPr>
            <a:xfrm>
              <a:off x="1382727" y="0"/>
              <a:ext cx="1189024" cy="6858000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ound Same Side Corner Rectangle 20"/>
            <p:cNvSpPr/>
            <p:nvPr/>
          </p:nvSpPr>
          <p:spPr>
            <a:xfrm rot="16200000" flipV="1">
              <a:off x="2236242" y="5128623"/>
              <a:ext cx="1333048" cy="662032"/>
            </a:xfrm>
            <a:prstGeom prst="round2SameRect">
              <a:avLst/>
            </a:prstGeom>
            <a:solidFill>
              <a:srgbClr val="FFCC6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23"/>
          <p:cNvGrpSpPr/>
          <p:nvPr/>
        </p:nvGrpSpPr>
        <p:grpSpPr>
          <a:xfrm flipV="1">
            <a:off x="0" y="0"/>
            <a:ext cx="1851055" cy="6858000"/>
            <a:chOff x="925528" y="0"/>
            <a:chExt cx="1851055" cy="6858000"/>
          </a:xfrm>
          <a:effectLst>
            <a:outerShdw blurRad="50800" dist="76200" dir="17400000">
              <a:srgbClr val="000000">
                <a:alpha val="43000"/>
              </a:srgbClr>
            </a:outerShdw>
          </a:effectLst>
        </p:grpSpPr>
        <p:sp>
          <p:nvSpPr>
            <p:cNvPr id="15" name="Rectangle 14"/>
            <p:cNvSpPr/>
            <p:nvPr/>
          </p:nvSpPr>
          <p:spPr>
            <a:xfrm>
              <a:off x="925528" y="0"/>
              <a:ext cx="1189024" cy="6858000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 Same Side Corner Rectangle 15"/>
            <p:cNvSpPr/>
            <p:nvPr/>
          </p:nvSpPr>
          <p:spPr>
            <a:xfrm rot="16200000" flipV="1">
              <a:off x="1779043" y="3663400"/>
              <a:ext cx="1333048" cy="662032"/>
            </a:xfrm>
            <a:prstGeom prst="round2SameRect">
              <a:avLst/>
            </a:prstGeom>
            <a:solidFill>
              <a:srgbClr val="00FF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22"/>
          <p:cNvGrpSpPr/>
          <p:nvPr/>
        </p:nvGrpSpPr>
        <p:grpSpPr>
          <a:xfrm flipV="1">
            <a:off x="0" y="0"/>
            <a:ext cx="1851055" cy="6858000"/>
            <a:chOff x="1382727" y="0"/>
            <a:chExt cx="1851055" cy="6858000"/>
          </a:xfrm>
          <a:effectLst>
            <a:outerShdw blurRad="50800" dist="76200" dir="17400000">
              <a:srgbClr val="000000">
                <a:alpha val="43000"/>
              </a:srgbClr>
            </a:outerShdw>
          </a:effectLst>
        </p:grpSpPr>
        <p:sp>
          <p:nvSpPr>
            <p:cNvPr id="9" name="Rectangle 8"/>
            <p:cNvSpPr/>
            <p:nvPr/>
          </p:nvSpPr>
          <p:spPr>
            <a:xfrm>
              <a:off x="1382727" y="0"/>
              <a:ext cx="1189024" cy="6858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16200000" flipV="1">
              <a:off x="2236242" y="2123263"/>
              <a:ext cx="1333048" cy="662032"/>
            </a:xfrm>
            <a:prstGeom prst="round2Same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4770" y="274638"/>
            <a:ext cx="6052030" cy="1143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50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Is the Lord’s Church a Priority in Your Life?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4770" y="2064884"/>
            <a:ext cx="5876380" cy="4518477"/>
          </a:xfrm>
        </p:spPr>
        <p:txBody>
          <a:bodyPr>
            <a:noAutofit/>
          </a:bodyPr>
          <a:lstStyle/>
          <a:p>
            <a:r>
              <a:rPr lang="en-US" sz="34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Are you faithful in your attendance?</a:t>
            </a:r>
          </a:p>
          <a:p>
            <a:r>
              <a:rPr lang="en-US" sz="34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Do you value your relationship with your brothers and sisters in Christ?</a:t>
            </a:r>
          </a:p>
          <a:p>
            <a:r>
              <a:rPr lang="en-US" sz="3400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Are you even a part of the Lord’s church?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89025" y="1059807"/>
            <a:ext cx="662031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800" b="1" dirty="0">
                <a:solidFill>
                  <a:srgbClr val="26262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"/>
                <a:cs typeface="Helvetica"/>
              </a:rPr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89024" y="2525030"/>
            <a:ext cx="662032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800" b="1" dirty="0">
                <a:solidFill>
                  <a:srgbClr val="26262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"/>
                <a:cs typeface="Helvetica"/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89025" y="4065167"/>
            <a:ext cx="662032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800" b="1" dirty="0">
                <a:solidFill>
                  <a:srgbClr val="26262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Helvetica"/>
                <a:cs typeface="Helvetica"/>
              </a:rPr>
              <a:t>3</a:t>
            </a:r>
          </a:p>
        </p:txBody>
      </p:sp>
      <p:sp>
        <p:nvSpPr>
          <p:cNvPr id="22" name="Rectangle 21"/>
          <p:cNvSpPr/>
          <p:nvPr/>
        </p:nvSpPr>
        <p:spPr>
          <a:xfrm flipV="1">
            <a:off x="2" y="0"/>
            <a:ext cx="1189024" cy="6858000"/>
          </a:xfrm>
          <a:prstGeom prst="rect">
            <a:avLst/>
          </a:prstGeom>
          <a:solidFill>
            <a:srgbClr val="0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:p="http://schemas.openxmlformats.org/presentationml/2006/main" xmlns:r="http://schemas.openxmlformats.org/officeDocument/2006/relationships" xmlns:a="http://schemas.openxmlformats.org/drawingml/2006/main" xmlns="" id="{51B01C96-7DE3-4A16-9001-F24233136D8F}"/>
              </a:ext>
            </a:extLst>
          </p:cNvPr>
          <p:cNvSpPr txBox="1"/>
          <p:nvPr/>
        </p:nvSpPr>
        <p:spPr>
          <a:xfrm>
            <a:off x="92005" y="843677"/>
            <a:ext cx="1031051" cy="5170646"/>
          </a:xfrm>
          <a:prstGeom prst="rect">
            <a:avLst/>
          </a:prstGeom>
          <a:noFill/>
        </p:spPr>
        <p:txBody>
          <a:bodyPr vert="horz" wrap="square" rtlCol="0" anchor="ctr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  <a:bevelB w="82550" h="38100" prst="coolSlant"/>
            </a:sp3d>
          </a:bodyPr>
          <a:lstStyle/>
          <a:p>
            <a:pPr algn="ctr"/>
            <a:r>
              <a:rPr lang="en-US" sz="5500" b="1" dirty="0">
                <a:solidFill>
                  <a:srgbClr val="0080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C H U R C H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509</Words>
  <Application>Microsoft Macintosh PowerPoint</Application>
  <PresentationFormat>On-screen Show (4:3)</PresentationFormat>
  <Paragraphs>86</Paragraphs>
  <Slides>8</Slides>
  <Notes>8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More and More People Reject Church</vt:lpstr>
      <vt:lpstr>More and More People Reject Church</vt:lpstr>
      <vt:lpstr>More and More People Reject Church</vt:lpstr>
      <vt:lpstr>If the Lord’s Church Is not a Priority…</vt:lpstr>
      <vt:lpstr>If the Lord’s Church Is not a Priority…</vt:lpstr>
      <vt:lpstr>If the Lord’s Church Is not a Priority…</vt:lpstr>
      <vt:lpstr>If the Lord’s Church Is not a Priority…</vt:lpstr>
      <vt:lpstr>Is the Lord’s Church a Priority in Your Life?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Kyle Pope</dc:creator>
  <cp:lastModifiedBy>Kyle Pope</cp:lastModifiedBy>
  <cp:revision>10</cp:revision>
  <dcterms:created xsi:type="dcterms:W3CDTF">2018-12-18T03:18:33Z</dcterms:created>
  <dcterms:modified xsi:type="dcterms:W3CDTF">2018-12-18T03:19:11Z</dcterms:modified>
</cp:coreProperties>
</file>